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860" r:id="rId4"/>
    <p:sldId id="861" r:id="rId5"/>
    <p:sldId id="862" r:id="rId6"/>
    <p:sldId id="863" r:id="rId7"/>
    <p:sldId id="86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522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24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主要介绍了上海一家人工智能餐厅的运作方式和特点。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079" y="1556792"/>
            <a:ext cx="11144255" cy="1253062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3032893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3238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is becoming more and more common in our life. Not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 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canteen opened in Shanghai. The AI canteen can serve about 300 people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whom are old people living nearby or office workers in the area.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canteen,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order food on a screen. For those who are not sure what they want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canteen’s cooking system can offer advice. The canteen’s robotic arms cook dishes. They can make different kinds of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dishes, 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noodles.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robotic arms can pack dishes for dine-in or takeaway.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268760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self-service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area, diners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simply need to place their dishes on a smart cash desk and the system will tell them the price of the meal. People can pay in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ways, 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bank cards and QR codes. The prices of the food at the AI canteen are pretty good. The meat dishes cost 8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the vegetable dishes cost only 3.5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meals cooked by robots taste as good as those cooked by humans. It is cheap and convenient for us to eat in the AI canteen,” said an old man.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to have a meal in such a smart canteen?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offer advice on what to eat at the canteen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478582" y="1226569"/>
            <a:ext cx="113681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canteen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cooking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system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84482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those who are not sure what they want to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eat, the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canteen’s cooking system can offer advice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可知，餐厅的烹饪系统可以对吃什么提供建议。故填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canteen’s cooking system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4383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prices of the food at the AI canteen are pretty good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可知，人工智能餐厅的食物价格相当不错。故填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 good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482111" y="3984755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Pretty good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4383" y="350430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is the price of the meal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2244620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canteen’s robotic arms cook dishes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make different kinds of Chinese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dishes, like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noodles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 the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robotic arms can pack dishes for dine-in or takeaway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可知，机械臂可以烹饪菜肴并为堂食或外卖打包。故填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cook dishes and pack them for dine-in or takeaway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478582" y="1626365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can cook dishes and pack them for dine-in or takeaway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591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robotic arms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478582" y="4941368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cheap and convenient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46091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49395" algn="l"/>
                <a:tab pos="5645150" algn="l"/>
                <a:tab pos="7289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	  What do you think of this AI canteen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6980" y="4584351"/>
            <a:ext cx="5328174" cy="454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2301</Words>
  <Application>WPS 演示</Application>
  <PresentationFormat>自定义</PresentationFormat>
  <Paragraphs>39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